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287000" cy="10287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A7882"/>
    <a:srgbClr val="167EB3"/>
    <a:srgbClr val="167BB0"/>
    <a:srgbClr val="DABD58"/>
    <a:srgbClr val="D28E99"/>
    <a:srgbClr val="C097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79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525" y="1683545"/>
            <a:ext cx="8743950" cy="3581400"/>
          </a:xfrm>
        </p:spPr>
        <p:txBody>
          <a:bodyPr anchor="b"/>
          <a:lstStyle>
            <a:lvl1pPr algn="ctr">
              <a:defRPr sz="67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5875" y="5403057"/>
            <a:ext cx="7715250" cy="2483643"/>
          </a:xfrm>
        </p:spPr>
        <p:txBody>
          <a:bodyPr/>
          <a:lstStyle>
            <a:lvl1pPr marL="0" indent="0" algn="ctr">
              <a:buNone/>
              <a:defRPr sz="2700"/>
            </a:lvl1pPr>
            <a:lvl2pPr marL="514350" indent="0" algn="ctr">
              <a:buNone/>
              <a:defRPr sz="2250"/>
            </a:lvl2pPr>
            <a:lvl3pPr marL="1028700" indent="0" algn="ctr">
              <a:buNone/>
              <a:defRPr sz="2025"/>
            </a:lvl3pPr>
            <a:lvl4pPr marL="1543050" indent="0" algn="ctr">
              <a:buNone/>
              <a:defRPr sz="1800"/>
            </a:lvl4pPr>
            <a:lvl5pPr marL="2057400" indent="0" algn="ctr">
              <a:buNone/>
              <a:defRPr sz="1800"/>
            </a:lvl5pPr>
            <a:lvl6pPr marL="2571750" indent="0" algn="ctr">
              <a:buNone/>
              <a:defRPr sz="1800"/>
            </a:lvl6pPr>
            <a:lvl7pPr marL="3086100" indent="0" algn="ctr">
              <a:buNone/>
              <a:defRPr sz="1800"/>
            </a:lvl7pPr>
            <a:lvl8pPr marL="3600450" indent="0" algn="ctr">
              <a:buNone/>
              <a:defRPr sz="1800"/>
            </a:lvl8pPr>
            <a:lvl9pPr marL="41148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1D462-4ECF-4134-A855-B1F3B4278F81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237FA-7759-44A5-8437-972AD932A9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756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1D462-4ECF-4134-A855-B1F3B4278F81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237FA-7759-44A5-8437-972AD932A9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182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1635" y="547688"/>
            <a:ext cx="2218134" cy="871775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07232" y="547688"/>
            <a:ext cx="6525816" cy="871775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1D462-4ECF-4134-A855-B1F3B4278F81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237FA-7759-44A5-8437-972AD932A9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603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1D462-4ECF-4134-A855-B1F3B4278F81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237FA-7759-44A5-8437-972AD932A9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179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874" y="2564609"/>
            <a:ext cx="8872538" cy="4279106"/>
          </a:xfrm>
        </p:spPr>
        <p:txBody>
          <a:bodyPr anchor="b"/>
          <a:lstStyle>
            <a:lvl1pPr>
              <a:defRPr sz="67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1874" y="6884197"/>
            <a:ext cx="8872538" cy="2250281"/>
          </a:xfrm>
        </p:spPr>
        <p:txBody>
          <a:bodyPr/>
          <a:lstStyle>
            <a:lvl1pPr marL="0" indent="0">
              <a:buNone/>
              <a:defRPr sz="2700">
                <a:solidFill>
                  <a:schemeClr val="tx1"/>
                </a:solidFill>
              </a:defRPr>
            </a:lvl1pPr>
            <a:lvl2pPr marL="514350" indent="0">
              <a:buNone/>
              <a:defRPr sz="225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2025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1D462-4ECF-4134-A855-B1F3B4278F81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237FA-7759-44A5-8437-972AD932A9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16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07231" y="2738438"/>
            <a:ext cx="4371975" cy="65270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794" y="2738438"/>
            <a:ext cx="4371975" cy="65270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1D462-4ECF-4134-A855-B1F3B4278F81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237FA-7759-44A5-8437-972AD932A9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478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547690"/>
            <a:ext cx="8872538" cy="198834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8572" y="2521745"/>
            <a:ext cx="4351883" cy="123586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250" b="1"/>
            </a:lvl2pPr>
            <a:lvl3pPr marL="1028700" indent="0">
              <a:buNone/>
              <a:defRPr sz="2025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8572" y="3757613"/>
            <a:ext cx="4351883" cy="55268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07794" y="2521745"/>
            <a:ext cx="4373315" cy="123586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250" b="1"/>
            </a:lvl2pPr>
            <a:lvl3pPr marL="1028700" indent="0">
              <a:buNone/>
              <a:defRPr sz="2025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07794" y="3757613"/>
            <a:ext cx="4373315" cy="55268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1D462-4ECF-4134-A855-B1F3B4278F81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237FA-7759-44A5-8437-972AD932A9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897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1D462-4ECF-4134-A855-B1F3B4278F81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237FA-7759-44A5-8437-972AD932A9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379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1D462-4ECF-4134-A855-B1F3B4278F81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237FA-7759-44A5-8437-972AD932A9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817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685800"/>
            <a:ext cx="3317825" cy="2400300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3315" y="1481140"/>
            <a:ext cx="5207794" cy="7310438"/>
          </a:xfrm>
        </p:spPr>
        <p:txBody>
          <a:bodyPr/>
          <a:lstStyle>
            <a:lvl1pPr>
              <a:defRPr sz="3600"/>
            </a:lvl1pPr>
            <a:lvl2pPr>
              <a:defRPr sz="3150"/>
            </a:lvl2pPr>
            <a:lvl3pPr>
              <a:defRPr sz="2700"/>
            </a:lvl3pPr>
            <a:lvl4pPr>
              <a:defRPr sz="2250"/>
            </a:lvl4pPr>
            <a:lvl5pPr>
              <a:defRPr sz="2250"/>
            </a:lvl5pPr>
            <a:lvl6pPr>
              <a:defRPr sz="2250"/>
            </a:lvl6pPr>
            <a:lvl7pPr>
              <a:defRPr sz="2250"/>
            </a:lvl7pPr>
            <a:lvl8pPr>
              <a:defRPr sz="2250"/>
            </a:lvl8pPr>
            <a:lvl9pPr>
              <a:defRPr sz="22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71" y="3086100"/>
            <a:ext cx="3317825" cy="5717382"/>
          </a:xfrm>
        </p:spPr>
        <p:txBody>
          <a:bodyPr/>
          <a:lstStyle>
            <a:lvl1pPr marL="0" indent="0">
              <a:buNone/>
              <a:defRPr sz="1800"/>
            </a:lvl1pPr>
            <a:lvl2pPr marL="514350" indent="0">
              <a:buNone/>
              <a:defRPr sz="1575"/>
            </a:lvl2pPr>
            <a:lvl3pPr marL="1028700" indent="0">
              <a:buNone/>
              <a:defRPr sz="1350"/>
            </a:lvl3pPr>
            <a:lvl4pPr marL="1543050" indent="0">
              <a:buNone/>
              <a:defRPr sz="1125"/>
            </a:lvl4pPr>
            <a:lvl5pPr marL="2057400" indent="0">
              <a:buNone/>
              <a:defRPr sz="1125"/>
            </a:lvl5pPr>
            <a:lvl6pPr marL="2571750" indent="0">
              <a:buNone/>
              <a:defRPr sz="1125"/>
            </a:lvl6pPr>
            <a:lvl7pPr marL="3086100" indent="0">
              <a:buNone/>
              <a:defRPr sz="1125"/>
            </a:lvl7pPr>
            <a:lvl8pPr marL="3600450" indent="0">
              <a:buNone/>
              <a:defRPr sz="1125"/>
            </a:lvl8pPr>
            <a:lvl9pPr marL="4114800" indent="0">
              <a:buNone/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1D462-4ECF-4134-A855-B1F3B4278F81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237FA-7759-44A5-8437-972AD932A9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928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685800"/>
            <a:ext cx="3317825" cy="2400300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73315" y="1481140"/>
            <a:ext cx="5207794" cy="7310438"/>
          </a:xfrm>
        </p:spPr>
        <p:txBody>
          <a:bodyPr anchor="t"/>
          <a:lstStyle>
            <a:lvl1pPr marL="0" indent="0">
              <a:buNone/>
              <a:defRPr sz="3600"/>
            </a:lvl1pPr>
            <a:lvl2pPr marL="514350" indent="0">
              <a:buNone/>
              <a:defRPr sz="3150"/>
            </a:lvl2pPr>
            <a:lvl3pPr marL="1028700" indent="0">
              <a:buNone/>
              <a:defRPr sz="2700"/>
            </a:lvl3pPr>
            <a:lvl4pPr marL="1543050" indent="0">
              <a:buNone/>
              <a:defRPr sz="2250"/>
            </a:lvl4pPr>
            <a:lvl5pPr marL="2057400" indent="0">
              <a:buNone/>
              <a:defRPr sz="2250"/>
            </a:lvl5pPr>
            <a:lvl6pPr marL="2571750" indent="0">
              <a:buNone/>
              <a:defRPr sz="2250"/>
            </a:lvl6pPr>
            <a:lvl7pPr marL="3086100" indent="0">
              <a:buNone/>
              <a:defRPr sz="2250"/>
            </a:lvl7pPr>
            <a:lvl8pPr marL="3600450" indent="0">
              <a:buNone/>
              <a:defRPr sz="2250"/>
            </a:lvl8pPr>
            <a:lvl9pPr marL="4114800" indent="0">
              <a:buNone/>
              <a:defRPr sz="225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71" y="3086100"/>
            <a:ext cx="3317825" cy="5717382"/>
          </a:xfrm>
        </p:spPr>
        <p:txBody>
          <a:bodyPr/>
          <a:lstStyle>
            <a:lvl1pPr marL="0" indent="0">
              <a:buNone/>
              <a:defRPr sz="1800"/>
            </a:lvl1pPr>
            <a:lvl2pPr marL="514350" indent="0">
              <a:buNone/>
              <a:defRPr sz="1575"/>
            </a:lvl2pPr>
            <a:lvl3pPr marL="1028700" indent="0">
              <a:buNone/>
              <a:defRPr sz="1350"/>
            </a:lvl3pPr>
            <a:lvl4pPr marL="1543050" indent="0">
              <a:buNone/>
              <a:defRPr sz="1125"/>
            </a:lvl4pPr>
            <a:lvl5pPr marL="2057400" indent="0">
              <a:buNone/>
              <a:defRPr sz="1125"/>
            </a:lvl5pPr>
            <a:lvl6pPr marL="2571750" indent="0">
              <a:buNone/>
              <a:defRPr sz="1125"/>
            </a:lvl6pPr>
            <a:lvl7pPr marL="3086100" indent="0">
              <a:buNone/>
              <a:defRPr sz="1125"/>
            </a:lvl7pPr>
            <a:lvl8pPr marL="3600450" indent="0">
              <a:buNone/>
              <a:defRPr sz="1125"/>
            </a:lvl8pPr>
            <a:lvl9pPr marL="4114800" indent="0">
              <a:buNone/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1D462-4ECF-4134-A855-B1F3B4278F81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237FA-7759-44A5-8437-972AD932A9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179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7231" y="547690"/>
            <a:ext cx="8872538" cy="198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231" y="2738438"/>
            <a:ext cx="8872538" cy="6527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7231" y="9534527"/>
            <a:ext cx="2314575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31D462-4ECF-4134-A855-B1F3B4278F81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07569" y="9534527"/>
            <a:ext cx="3471863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65194" y="9534527"/>
            <a:ext cx="2314575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1237FA-7759-44A5-8437-972AD932A9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934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28700" rtl="0" eaLnBrk="1" latinLnBrk="0" hangingPunct="1">
        <a:lnSpc>
          <a:spcPct val="90000"/>
        </a:lnSpc>
        <a:spcBef>
          <a:spcPct val="0"/>
        </a:spcBef>
        <a:buNone/>
        <a:defRPr sz="49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10287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3150" kern="1200">
          <a:solidFill>
            <a:schemeClr val="tx1"/>
          </a:solidFill>
          <a:latin typeface="+mn-lt"/>
          <a:ea typeface="+mn-ea"/>
          <a:cs typeface="+mn-cs"/>
        </a:defRPr>
      </a:lvl1pPr>
      <a:lvl2pPr marL="7715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picture containing person, outdoor, water, woman&#10;&#10;Description automatically generated">
            <a:extLst>
              <a:ext uri="{FF2B5EF4-FFF2-40B4-BE49-F238E27FC236}">
                <a16:creationId xmlns:a16="http://schemas.microsoft.com/office/drawing/2014/main" id="{E22DAE58-45FF-4EC5-B63C-B70A224FB3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737" y="0"/>
            <a:ext cx="10287000" cy="10287000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D40EF63B-90D9-4BDB-85F1-BF4B34347B24}"/>
              </a:ext>
            </a:extLst>
          </p:cNvPr>
          <p:cNvSpPr/>
          <p:nvPr/>
        </p:nvSpPr>
        <p:spPr>
          <a:xfrm>
            <a:off x="355827" y="8983221"/>
            <a:ext cx="6126886" cy="11232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28A0EA4-5710-43EC-99F7-3F67ECEC0A30}"/>
              </a:ext>
            </a:extLst>
          </p:cNvPr>
          <p:cNvSpPr/>
          <p:nvPr/>
        </p:nvSpPr>
        <p:spPr>
          <a:xfrm>
            <a:off x="225806" y="359229"/>
            <a:ext cx="8150752" cy="765855"/>
          </a:xfrm>
          <a:prstGeom prst="rect">
            <a:avLst/>
          </a:prstGeom>
          <a:solidFill>
            <a:srgbClr val="DABD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ACC266B-A0F1-4558-A722-B5559FD0C29B}"/>
              </a:ext>
            </a:extLst>
          </p:cNvPr>
          <p:cNvSpPr/>
          <p:nvPr/>
        </p:nvSpPr>
        <p:spPr>
          <a:xfrm>
            <a:off x="225804" y="1303779"/>
            <a:ext cx="7481282" cy="765855"/>
          </a:xfrm>
          <a:prstGeom prst="rect">
            <a:avLst/>
          </a:prstGeom>
          <a:solidFill>
            <a:srgbClr val="DABD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66896A0-0A70-4903-8401-48F23B57689B}"/>
              </a:ext>
            </a:extLst>
          </p:cNvPr>
          <p:cNvSpPr/>
          <p:nvPr/>
        </p:nvSpPr>
        <p:spPr>
          <a:xfrm>
            <a:off x="225804" y="2256061"/>
            <a:ext cx="6117846" cy="765855"/>
          </a:xfrm>
          <a:prstGeom prst="rect">
            <a:avLst/>
          </a:prstGeom>
          <a:solidFill>
            <a:srgbClr val="DABD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B95C2FF-2421-4414-9A26-DED6D7FFE188}"/>
              </a:ext>
            </a:extLst>
          </p:cNvPr>
          <p:cNvSpPr txBox="1"/>
          <p:nvPr/>
        </p:nvSpPr>
        <p:spPr>
          <a:xfrm>
            <a:off x="208720" y="157034"/>
            <a:ext cx="10276263" cy="276691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bg-BG" sz="4000" dirty="0">
                <a:solidFill>
                  <a:schemeClr val="bg1"/>
                </a:solidFill>
                <a:latin typeface="Montserrat SemiBold" panose="00000700000000000000" pitchFamily="50" charset="0"/>
              </a:rPr>
              <a:t>Децата, пушили електронни цигари, </a:t>
            </a:r>
          </a:p>
          <a:p>
            <a:pPr>
              <a:lnSpc>
                <a:spcPct val="150000"/>
              </a:lnSpc>
            </a:pPr>
            <a:r>
              <a:rPr lang="bg-BG" sz="4000" dirty="0">
                <a:solidFill>
                  <a:schemeClr val="bg1"/>
                </a:solidFill>
                <a:latin typeface="Montserrat SemiBold" panose="00000700000000000000" pitchFamily="50" charset="0"/>
              </a:rPr>
              <a:t>са два пъти по-склонни да пушат</a:t>
            </a:r>
            <a:endParaRPr lang="en-GB" sz="4000" dirty="0">
              <a:solidFill>
                <a:schemeClr val="bg1"/>
              </a:solidFill>
              <a:latin typeface="Montserrat SemiBold" panose="00000700000000000000" pitchFamily="50" charset="0"/>
            </a:endParaRPr>
          </a:p>
          <a:p>
            <a:pPr>
              <a:lnSpc>
                <a:spcPct val="150000"/>
              </a:lnSpc>
            </a:pPr>
            <a:r>
              <a:rPr lang="en-GB" sz="4000" dirty="0">
                <a:solidFill>
                  <a:schemeClr val="bg1"/>
                </a:solidFill>
                <a:latin typeface="Montserrat SemiBold" panose="00000700000000000000" pitchFamily="50" charset="0"/>
              </a:rPr>
              <a:t> </a:t>
            </a:r>
            <a:r>
              <a:rPr lang="bg-BG" sz="4000" dirty="0">
                <a:solidFill>
                  <a:schemeClr val="bg1"/>
                </a:solidFill>
                <a:latin typeface="Montserrat SemiBold" panose="00000700000000000000" pitchFamily="50" charset="0"/>
              </a:rPr>
              <a:t>цигари в по-късна възраст</a:t>
            </a:r>
            <a:r>
              <a:rPr lang="en-GB" sz="4000" dirty="0">
                <a:solidFill>
                  <a:schemeClr val="bg1"/>
                </a:solidFill>
                <a:latin typeface="Montserrat SemiBold" panose="00000700000000000000" pitchFamily="50" charset="0"/>
              </a:rPr>
              <a:t>.</a:t>
            </a:r>
            <a:endParaRPr lang="en-US" sz="4000" dirty="0">
              <a:solidFill>
                <a:schemeClr val="bg1"/>
              </a:solidFill>
              <a:latin typeface="Montserrat SemiBold" panose="00000700000000000000" pitchFamily="50" charset="0"/>
            </a:endParaRPr>
          </a:p>
        </p:txBody>
      </p:sp>
      <p:pic>
        <p:nvPicPr>
          <p:cNvPr id="6" name="Picture 5" descr="A picture containing court, player, water, blue&#10;&#10;Description automatically generated">
            <a:extLst>
              <a:ext uri="{FF2B5EF4-FFF2-40B4-BE49-F238E27FC236}">
                <a16:creationId xmlns:a16="http://schemas.microsoft.com/office/drawing/2014/main" id="{CDA36739-6839-4595-A50C-04DE5A489CA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2080" y="9146784"/>
            <a:ext cx="3154816" cy="959682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FADBC394-FEE1-45E1-B720-4488F4E7834E}"/>
              </a:ext>
            </a:extLst>
          </p:cNvPr>
          <p:cNvSpPr txBox="1"/>
          <p:nvPr/>
        </p:nvSpPr>
        <p:spPr>
          <a:xfrm>
            <a:off x="330104" y="8885752"/>
            <a:ext cx="7222821" cy="131818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bg-BG" sz="2800" dirty="0">
                <a:solidFill>
                  <a:srgbClr val="BA7882"/>
                </a:solidFill>
                <a:latin typeface="Montserrat SemiBold" panose="00000700000000000000" pitchFamily="50" charset="0"/>
              </a:rPr>
              <a:t>„Да говорим открито за последствията</a:t>
            </a:r>
          </a:p>
          <a:p>
            <a:pPr>
              <a:lnSpc>
                <a:spcPct val="150000"/>
              </a:lnSpc>
            </a:pPr>
            <a:r>
              <a:rPr lang="bg-BG" sz="2800" dirty="0">
                <a:solidFill>
                  <a:srgbClr val="BA7882"/>
                </a:solidFill>
                <a:latin typeface="Montserrat SemiBold" panose="00000700000000000000" pitchFamily="50" charset="0"/>
              </a:rPr>
              <a:t>от тютюна!“</a:t>
            </a:r>
            <a:endParaRPr lang="en-US" sz="2800" dirty="0">
              <a:solidFill>
                <a:srgbClr val="BA7882"/>
              </a:solidFill>
              <a:latin typeface="Montserrat SemiBold" panose="000007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14934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229</TotalTime>
  <Words>27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Montserrat SemiBold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Jaco Potgieter</dc:creator>
  <cp:lastModifiedBy>PC-3</cp:lastModifiedBy>
  <cp:revision>16</cp:revision>
  <dcterms:created xsi:type="dcterms:W3CDTF">2020-05-21T06:20:12Z</dcterms:created>
  <dcterms:modified xsi:type="dcterms:W3CDTF">2020-05-28T11:00:32Z</dcterms:modified>
</cp:coreProperties>
</file>